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8" r:id="rId3"/>
    <p:sldId id="259" r:id="rId4"/>
    <p:sldId id="260" r:id="rId5"/>
    <p:sldId id="263" r:id="rId6"/>
    <p:sldId id="264" r:id="rId7"/>
    <p:sldId id="265"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81A34694-9677-41C2-9413-CC3963D9292D}" type="datetimeFigureOut">
              <a:rPr lang="en-US" smtClean="0"/>
              <a:t>12/20/2018</a:t>
            </a:fld>
            <a:endParaRPr lang="en-US"/>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0C93A73D-7737-400A-A615-8CFEA9C451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34694-9677-41C2-9413-CC3963D9292D}"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3A73D-7737-400A-A615-8CFEA9C451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1A34694-9677-41C2-9413-CC3963D9292D}" type="datetimeFigureOut">
              <a:rPr lang="en-US" smtClean="0"/>
              <a:t>12/20/2018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3A73D-7737-400A-A615-8CFEA9C451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81A34694-9677-41C2-9413-CC3963D9292D}" type="datetimeFigureOut">
              <a:rPr lang="en-US" smtClean="0"/>
              <a:t>12/20/2018</a:t>
            </a:fld>
            <a:endParaRPr lang="en-US"/>
          </a:p>
        </p:txBody>
      </p:sp>
      <p:sp>
        <p:nvSpPr>
          <p:cNvPr id="5" name="Footer Placeholder 4"/>
          <p:cNvSpPr>
            <a:spLocks noGrp="1"/>
          </p:cNvSpPr>
          <p:nvPr>
            <p:ph type="ftr" sz="quarter" idx="11"/>
          </p:nvPr>
        </p:nvSpPr>
        <p:spPr>
          <a:xfrm>
            <a:off x="457200" y="6480969"/>
            <a:ext cx="4260056" cy="300831"/>
          </a:xfrm>
        </p:spPr>
        <p:txBody>
          <a:bodyPr/>
          <a:lstStyle/>
          <a:p>
            <a:endParaRPr lang="en-US"/>
          </a:p>
        </p:txBody>
      </p:sp>
      <p:sp>
        <p:nvSpPr>
          <p:cNvPr id="6" name="Slide Number Placeholder 5"/>
          <p:cNvSpPr>
            <a:spLocks noGrp="1"/>
          </p:cNvSpPr>
          <p:nvPr>
            <p:ph type="sldNum" sz="quarter" idx="12"/>
          </p:nvPr>
        </p:nvSpPr>
        <p:spPr/>
        <p:txBody>
          <a:bodyPr/>
          <a:lstStyle/>
          <a:p>
            <a:fld id="{0C93A73D-7737-400A-A615-8CFEA9C451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81A34694-9677-41C2-9413-CC3963D9292D}" type="datetimeFigureOut">
              <a:rPr lang="en-US" smtClean="0"/>
              <a:t>12/20/2018</a:t>
            </a:fld>
            <a:endParaRPr lang="en-US"/>
          </a:p>
        </p:txBody>
      </p:sp>
      <p:sp>
        <p:nvSpPr>
          <p:cNvPr id="5" name="Footer Placeholder 4"/>
          <p:cNvSpPr>
            <a:spLocks noGrp="1"/>
          </p:cNvSpPr>
          <p:nvPr>
            <p:ph type="ftr" sz="quarter" idx="11"/>
          </p:nvPr>
        </p:nvSpPr>
        <p:spPr>
          <a:xfrm>
            <a:off x="2619376" y="6480969"/>
            <a:ext cx="4260056" cy="300831"/>
          </a:xfrm>
        </p:spPr>
        <p:txBody>
          <a:bodyPr/>
          <a:lstStyle/>
          <a:p>
            <a:endParaRPr lang="en-US"/>
          </a:p>
        </p:txBody>
      </p:sp>
      <p:sp>
        <p:nvSpPr>
          <p:cNvPr id="6" name="Slide Number Placeholder 5"/>
          <p:cNvSpPr>
            <a:spLocks noGrp="1"/>
          </p:cNvSpPr>
          <p:nvPr>
            <p:ph type="sldNum" sz="quarter" idx="12"/>
          </p:nvPr>
        </p:nvSpPr>
        <p:spPr>
          <a:xfrm>
            <a:off x="8451056" y="809624"/>
            <a:ext cx="502920" cy="300831"/>
          </a:xfrm>
        </p:spPr>
        <p:txBody>
          <a:bodyPr/>
          <a:lstStyle/>
          <a:p>
            <a:fld id="{0C93A73D-7737-400A-A615-8CFEA9C45101}" type="slidenum">
              <a:rPr lang="en-US" smtClean="0"/>
              <a:t>‹#›</a:t>
            </a:fld>
            <a:endParaRPr lang="en-US"/>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81A34694-9677-41C2-9413-CC3963D9292D}" type="datetimeFigureOut">
              <a:rPr lang="en-US" smtClean="0"/>
              <a:t>12/20/2018</a:t>
            </a:fld>
            <a:endParaRPr lang="en-US"/>
          </a:p>
        </p:txBody>
      </p:sp>
      <p:sp>
        <p:nvSpPr>
          <p:cNvPr id="6" name="Footer Placeholder 5"/>
          <p:cNvSpPr>
            <a:spLocks noGrp="1"/>
          </p:cNvSpPr>
          <p:nvPr>
            <p:ph type="ftr" sz="quarter" idx="11"/>
          </p:nvPr>
        </p:nvSpPr>
        <p:spPr>
          <a:xfrm>
            <a:off x="457200" y="6480969"/>
            <a:ext cx="4260056" cy="301752"/>
          </a:xfrm>
        </p:spPr>
        <p:txBody>
          <a:bodyPr/>
          <a:lstStyle/>
          <a:p>
            <a:endParaRPr lang="en-US"/>
          </a:p>
        </p:txBody>
      </p:sp>
      <p:sp>
        <p:nvSpPr>
          <p:cNvPr id="7" name="Slide Number Placeholder 6"/>
          <p:cNvSpPr>
            <a:spLocks noGrp="1"/>
          </p:cNvSpPr>
          <p:nvPr>
            <p:ph type="sldNum" sz="quarter" idx="12"/>
          </p:nvPr>
        </p:nvSpPr>
        <p:spPr>
          <a:xfrm>
            <a:off x="7589520" y="6480969"/>
            <a:ext cx="502920" cy="301752"/>
          </a:xfrm>
        </p:spPr>
        <p:txBody>
          <a:bodyPr/>
          <a:lstStyle/>
          <a:p>
            <a:fld id="{0C93A73D-7737-400A-A615-8CFEA9C451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81A34694-9677-41C2-9413-CC3963D9292D}" type="datetimeFigureOut">
              <a:rPr lang="en-US" smtClean="0"/>
              <a:t>12/20/2018</a:t>
            </a:fld>
            <a:endParaRPr lang="en-US"/>
          </a:p>
        </p:txBody>
      </p:sp>
      <p:sp>
        <p:nvSpPr>
          <p:cNvPr id="8" name="Footer Placeholder 7"/>
          <p:cNvSpPr>
            <a:spLocks noGrp="1"/>
          </p:cNvSpPr>
          <p:nvPr>
            <p:ph type="ftr" sz="quarter" idx="11"/>
          </p:nvPr>
        </p:nvSpPr>
        <p:spPr>
          <a:xfrm>
            <a:off x="457200" y="6480969"/>
            <a:ext cx="4261104" cy="301752"/>
          </a:xfrm>
        </p:spPr>
        <p:txBody>
          <a:bodyPr/>
          <a:lstStyle/>
          <a:p>
            <a:endParaRPr lang="en-US"/>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0C93A73D-7737-400A-A615-8CFEA9C4510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1A34694-9677-41C2-9413-CC3963D9292D}" type="datetimeFigureOut">
              <a:rPr lang="en-US" smtClean="0"/>
              <a:t>12/20/2018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3A73D-7737-400A-A615-8CFEA9C451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81A34694-9677-41C2-9413-CC3963D9292D}" type="datetimeFigureOut">
              <a:rPr lang="en-US" smtClean="0"/>
              <a:t>12/20/2018</a:t>
            </a:fld>
            <a:endParaRPr lang="en-US"/>
          </a:p>
        </p:txBody>
      </p:sp>
      <p:sp>
        <p:nvSpPr>
          <p:cNvPr id="3" name="Footer Placeholder 2"/>
          <p:cNvSpPr>
            <a:spLocks noGrp="1"/>
          </p:cNvSpPr>
          <p:nvPr>
            <p:ph type="ftr" sz="quarter" idx="11"/>
          </p:nvPr>
        </p:nvSpPr>
        <p:spPr>
          <a:xfrm>
            <a:off x="457200" y="6481890"/>
            <a:ext cx="4260056" cy="300831"/>
          </a:xfrm>
        </p:spPr>
        <p:txBody>
          <a:bodyPr/>
          <a:lstStyle/>
          <a:p>
            <a:endParaRPr lang="en-US"/>
          </a:p>
        </p:txBody>
      </p:sp>
      <p:sp>
        <p:nvSpPr>
          <p:cNvPr id="4" name="Slide Number Placeholder 3"/>
          <p:cNvSpPr>
            <a:spLocks noGrp="1"/>
          </p:cNvSpPr>
          <p:nvPr>
            <p:ph type="sldNum" sz="quarter" idx="12"/>
          </p:nvPr>
        </p:nvSpPr>
        <p:spPr>
          <a:xfrm>
            <a:off x="7589520" y="6480969"/>
            <a:ext cx="502920" cy="301752"/>
          </a:xfrm>
        </p:spPr>
        <p:txBody>
          <a:bodyPr/>
          <a:lstStyle/>
          <a:p>
            <a:fld id="{0C93A73D-7737-400A-A615-8CFEA9C451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81A34694-9677-41C2-9413-CC3963D9292D}" type="datetimeFigureOut">
              <a:rPr lang="en-US" smtClean="0"/>
              <a:t>12/20/2018</a:t>
            </a:fld>
            <a:endParaRPr lang="en-US"/>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0C93A73D-7737-400A-A615-8CFEA9C4510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81A34694-9677-41C2-9413-CC3963D9292D}" type="datetimeFigureOut">
              <a:rPr lang="en-US" smtClean="0"/>
              <a:t>12/20/2018</a:t>
            </a:fld>
            <a:endParaRPr lang="en-US"/>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0C93A73D-7737-400A-A615-8CFEA9C4510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81A34694-9677-41C2-9413-CC3963D9292D}" type="datetimeFigureOut">
              <a:rPr lang="en-US" smtClean="0"/>
              <a:t>12/20/2018</a:t>
            </a:fld>
            <a:endParaRPr lang="en-US"/>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0C93A73D-7737-400A-A615-8CFEA9C4510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About Us</a:t>
            </a:r>
            <a:endParaRPr lang="en-US" dirty="0"/>
          </a:p>
        </p:txBody>
      </p:sp>
      <p:sp>
        <p:nvSpPr>
          <p:cNvPr id="3" name="Content Placeholder 2"/>
          <p:cNvSpPr>
            <a:spLocks noGrp="1"/>
          </p:cNvSpPr>
          <p:nvPr>
            <p:ph idx="1"/>
          </p:nvPr>
        </p:nvSpPr>
        <p:spPr/>
        <p:txBody>
          <a:bodyPr>
            <a:normAutofit fontScale="92500"/>
          </a:bodyPr>
          <a:lstStyle/>
          <a:p>
            <a:r>
              <a:rPr lang="en-US" dirty="0" smtClean="0"/>
              <a:t>The design room was established in Pune  in 2014. We create transformative, cultural, </a:t>
            </a:r>
            <a:r>
              <a:rPr lang="en-US" dirty="0" err="1" smtClean="0"/>
              <a:t>corporate,residential</a:t>
            </a:r>
            <a:r>
              <a:rPr lang="en-US" dirty="0" smtClean="0"/>
              <a:t> and other spaces that work with clients personal philosophy and personal surroundings.</a:t>
            </a:r>
          </a:p>
          <a:p>
            <a:r>
              <a:rPr lang="en-US" dirty="0" smtClean="0"/>
              <a:t>We believe that every project has to be handled very carefully taking into account the client  brief, their tastes, their  lifestyles, requirements, fidelity to site conditions, the time and the economic frame for the same.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1-Edit.jpg"/>
          <p:cNvPicPr>
            <a:picLocks noGrp="1" noChangeAspect="1"/>
          </p:cNvPicPr>
          <p:nvPr isPhoto="1"/>
        </p:nvPicPr>
        <p:blipFill>
          <a:blip r:embed="rId2" cstate="print">
            <a:lum/>
          </a:blip>
          <a:stretch>
            <a:fillRect/>
          </a:stretch>
        </p:blipFill>
        <p:spPr>
          <a:xfrm>
            <a:off x="1660525" y="0"/>
            <a:ext cx="582295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7 - Copy - Copy.jpg"/>
          <p:cNvPicPr>
            <a:picLocks noGrp="1" noChangeAspect="1"/>
          </p:cNvPicPr>
          <p:nvPr isPhoto="1"/>
        </p:nvPicPr>
        <p:blipFill>
          <a:blip r:embed="rId2" cstate="print">
            <a:lum/>
          </a:blip>
          <a:stretch>
            <a:fillRect/>
          </a:stretch>
        </p:blipFill>
        <p:spPr>
          <a:xfrm>
            <a:off x="2871788" y="0"/>
            <a:ext cx="3398837"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7 - Copy.jpg"/>
          <p:cNvPicPr>
            <a:picLocks noGrp="1" noChangeAspect="1"/>
          </p:cNvPicPr>
          <p:nvPr isPhoto="1"/>
        </p:nvPicPr>
        <p:blipFill>
          <a:blip r:embed="rId2" cstate="print">
            <a:lum/>
          </a:blip>
          <a:stretch>
            <a:fillRect/>
          </a:stretch>
        </p:blipFill>
        <p:spPr>
          <a:xfrm>
            <a:off x="2871788" y="0"/>
            <a:ext cx="3398837"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7.jpg"/>
          <p:cNvPicPr>
            <a:picLocks noGrp="1" noChangeAspect="1"/>
          </p:cNvPicPr>
          <p:nvPr isPhoto="1"/>
        </p:nvPicPr>
        <p:blipFill>
          <a:blip r:embed="rId2" cstate="print">
            <a:lum/>
          </a:blip>
          <a:stretch>
            <a:fillRect/>
          </a:stretch>
        </p:blipFill>
        <p:spPr>
          <a:xfrm>
            <a:off x="2871788" y="0"/>
            <a:ext cx="3398837"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1 - Copy - Copy.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1 - Copy.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1.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8 - Copy - Copy.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8 - Copy.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48.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About Us</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We design projects that are practical as well as aesthetically appealing. We spend lot of time and energy into understanding the life style and the culture of the occupants who are going to inhibit the space.</a:t>
            </a:r>
          </a:p>
          <a:p>
            <a:r>
              <a:rPr lang="en-US" dirty="0" smtClean="0"/>
              <a:t>A keen sense of aesthetics and visual appeal along with discipline in the design is the key factor of our work. We believe in creating spaces that the owner is comfortable with and relates to as his own.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78 copy - Copy - Copy.jpg"/>
          <p:cNvPicPr>
            <a:picLocks noGrp="1" noChangeAspect="1"/>
          </p:cNvPicPr>
          <p:nvPr isPhoto="1"/>
        </p:nvPicPr>
        <p:blipFill>
          <a:blip r:embed="rId2" cstate="print">
            <a:lum/>
          </a:blip>
          <a:stretch>
            <a:fillRect/>
          </a:stretch>
        </p:blipFill>
        <p:spPr>
          <a:xfrm>
            <a:off x="2219325" y="0"/>
            <a:ext cx="4705350"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78 copy - Copy.jpg"/>
          <p:cNvPicPr>
            <a:picLocks noGrp="1" noChangeAspect="1"/>
          </p:cNvPicPr>
          <p:nvPr isPhoto="1"/>
        </p:nvPicPr>
        <p:blipFill>
          <a:blip r:embed="rId2" cstate="print">
            <a:lum/>
          </a:blip>
          <a:stretch>
            <a:fillRect/>
          </a:stretch>
        </p:blipFill>
        <p:spPr>
          <a:xfrm>
            <a:off x="2219325" y="0"/>
            <a:ext cx="470535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78 copy.jpg"/>
          <p:cNvPicPr>
            <a:picLocks noGrp="1" noChangeAspect="1"/>
          </p:cNvPicPr>
          <p:nvPr isPhoto="1"/>
        </p:nvPicPr>
        <p:blipFill>
          <a:blip r:embed="rId2" cstate="print">
            <a:lum/>
          </a:blip>
          <a:stretch>
            <a:fillRect/>
          </a:stretch>
        </p:blipFill>
        <p:spPr>
          <a:xfrm>
            <a:off x="2219325" y="0"/>
            <a:ext cx="470535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1 - Copy - Copy.jpg"/>
          <p:cNvPicPr>
            <a:picLocks noGrp="1" noChangeAspect="1"/>
          </p:cNvPicPr>
          <p:nvPr isPhoto="1"/>
        </p:nvPicPr>
        <p:blipFill>
          <a:blip r:embed="rId2" cstate="print">
            <a:lum/>
          </a:blip>
          <a:stretch>
            <a:fillRect/>
          </a:stretch>
        </p:blipFill>
        <p:spPr>
          <a:xfrm>
            <a:off x="0" y="503238"/>
            <a:ext cx="9144000" cy="58499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1 - Copy (2).jpg"/>
          <p:cNvPicPr>
            <a:picLocks noGrp="1" noChangeAspect="1"/>
          </p:cNvPicPr>
          <p:nvPr isPhoto="1"/>
        </p:nvPicPr>
        <p:blipFill>
          <a:blip r:embed="rId2" cstate="print">
            <a:lum/>
          </a:blip>
          <a:stretch>
            <a:fillRect/>
          </a:stretch>
        </p:blipFill>
        <p:spPr>
          <a:xfrm>
            <a:off x="0" y="503238"/>
            <a:ext cx="9144000" cy="58499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8 - Copy - Copy.jpg"/>
          <p:cNvPicPr>
            <a:picLocks noGrp="1" noChangeAspect="1"/>
          </p:cNvPicPr>
          <p:nvPr isPhoto="1"/>
        </p:nvPicPr>
        <p:blipFill>
          <a:blip r:embed="rId2" cstate="print">
            <a:lum/>
          </a:blip>
          <a:stretch>
            <a:fillRect/>
          </a:stretch>
        </p:blipFill>
        <p:spPr>
          <a:xfrm>
            <a:off x="1774825" y="0"/>
            <a:ext cx="5594350"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8.jpg"/>
          <p:cNvPicPr>
            <a:picLocks noGrp="1" noChangeAspect="1"/>
          </p:cNvPicPr>
          <p:nvPr isPhoto="1"/>
        </p:nvPicPr>
        <p:blipFill>
          <a:blip r:embed="rId2" cstate="print">
            <a:lum/>
          </a:blip>
          <a:stretch>
            <a:fillRect/>
          </a:stretch>
        </p:blipFill>
        <p:spPr>
          <a:xfrm>
            <a:off x="1774825" y="0"/>
            <a:ext cx="559435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6.jpg"/>
          <p:cNvPicPr>
            <a:picLocks noGrp="1" noChangeAspect="1"/>
          </p:cNvPicPr>
          <p:nvPr isPhoto="1"/>
        </p:nvPicPr>
        <p:blipFill>
          <a:blip r:embed="rId2" cstate="print">
            <a:lum/>
          </a:blip>
          <a:stretch>
            <a:fillRect/>
          </a:stretch>
        </p:blipFill>
        <p:spPr>
          <a:xfrm>
            <a:off x="1222375" y="0"/>
            <a:ext cx="6697663"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72-Edit.jpg"/>
          <p:cNvPicPr>
            <a:picLocks noGrp="1" noChangeAspect="1"/>
          </p:cNvPicPr>
          <p:nvPr isPhoto="1"/>
        </p:nvPicPr>
        <p:blipFill>
          <a:blip r:embed="rId2" cstate="print">
            <a:lum/>
          </a:blip>
          <a:stretch>
            <a:fillRect/>
          </a:stretch>
        </p:blipFill>
        <p:spPr>
          <a:xfrm>
            <a:off x="1152525" y="0"/>
            <a:ext cx="6837363"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dited kids.jpg"/>
          <p:cNvPicPr>
            <a:picLocks noGrp="1" noChangeAspect="1"/>
          </p:cNvPicPr>
          <p:nvPr isPhoto="1"/>
        </p:nvPicPr>
        <p:blipFill>
          <a:blip r:embed="rId2" cstate="print">
            <a:lum/>
          </a:blip>
          <a:stretch>
            <a:fillRect/>
          </a:stretch>
        </p:blipFill>
        <p:spPr>
          <a:xfrm>
            <a:off x="0" y="311150"/>
            <a:ext cx="9144000" cy="62341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fontAlgn="base"/>
            <a:r>
              <a:rPr lang="en-US" dirty="0" smtClean="0"/>
              <a:t>Core</a:t>
            </a:r>
            <a:r>
              <a:rPr lang="en-US" b="1" dirty="0" smtClean="0"/>
              <a:t> </a:t>
            </a:r>
            <a:r>
              <a:rPr lang="en-US" dirty="0" smtClean="0"/>
              <a:t>Values</a:t>
            </a:r>
            <a:r>
              <a:rPr lang="en-US" b="1" dirty="0" smtClean="0"/>
              <a:t> </a:t>
            </a:r>
            <a:endParaRPr lang="en-US" dirty="0" smtClean="0"/>
          </a:p>
        </p:txBody>
      </p:sp>
      <p:sp>
        <p:nvSpPr>
          <p:cNvPr id="3" name="Content Placeholder 2"/>
          <p:cNvSpPr>
            <a:spLocks noGrp="1"/>
          </p:cNvSpPr>
          <p:nvPr>
            <p:ph idx="1"/>
          </p:nvPr>
        </p:nvSpPr>
        <p:spPr/>
        <p:txBody>
          <a:bodyPr>
            <a:normAutofit fontScale="92500" lnSpcReduction="20000"/>
          </a:bodyPr>
          <a:lstStyle/>
          <a:p>
            <a:pPr fontAlgn="base"/>
            <a:r>
              <a:rPr lang="en-US" dirty="0" smtClean="0"/>
              <a:t>Design innovation – We strive to ensure that each one of our works are  unique , like our clients business.</a:t>
            </a:r>
          </a:p>
          <a:p>
            <a:pPr fontAlgn="base"/>
            <a:r>
              <a:rPr lang="en-US" dirty="0" smtClean="0"/>
              <a:t>To ensure that the client gets the best possible design solution every time</a:t>
            </a:r>
          </a:p>
          <a:p>
            <a:pPr fontAlgn="base"/>
            <a:r>
              <a:rPr lang="en-US" dirty="0" smtClean="0"/>
              <a:t>The highest standards of professional integrity.</a:t>
            </a:r>
          </a:p>
          <a:p>
            <a:pPr fontAlgn="base"/>
            <a:r>
              <a:rPr lang="en-US" dirty="0" smtClean="0"/>
              <a:t>Transparent communications.</a:t>
            </a:r>
          </a:p>
          <a:p>
            <a:pPr fontAlgn="base"/>
            <a:r>
              <a:rPr lang="en-US" dirty="0" smtClean="0"/>
              <a:t>Appropriate cost effective design solution.</a:t>
            </a:r>
          </a:p>
          <a:p>
            <a:pPr>
              <a:buNone/>
            </a:pPr>
            <a:r>
              <a:rPr lang="en-US" dirty="0" smtClean="0"/>
              <a:t/>
            </a:r>
            <a:br>
              <a:rPr lang="en-US" dirty="0" smtClean="0"/>
            </a:b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Services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dirty="0" smtClean="0"/>
              <a:t>We provide following services:</a:t>
            </a:r>
          </a:p>
          <a:p>
            <a:r>
              <a:rPr lang="en-US" dirty="0" smtClean="0"/>
              <a:t>Residential : we undertake interior designing for residential spaces like premium residences, studio apartments, </a:t>
            </a:r>
            <a:r>
              <a:rPr lang="en-US" dirty="0" err="1" smtClean="0"/>
              <a:t>bunglows</a:t>
            </a:r>
            <a:r>
              <a:rPr lang="en-US" dirty="0" smtClean="0"/>
              <a:t>, pent houses, etc.</a:t>
            </a:r>
          </a:p>
          <a:p>
            <a:r>
              <a:rPr lang="en-US" dirty="0" smtClean="0"/>
              <a:t>Commercial : it includes hotels, restaurants and bars, offices, retail shops, spa’s and salons, IT </a:t>
            </a:r>
            <a:r>
              <a:rPr lang="en-US" dirty="0" err="1" smtClean="0"/>
              <a:t>companies,boutiques</a:t>
            </a:r>
            <a:r>
              <a:rPr lang="en-US" dirty="0" smtClean="0"/>
              <a:t>.</a:t>
            </a:r>
          </a:p>
          <a:p>
            <a:r>
              <a:rPr lang="en-US" dirty="0" smtClean="0"/>
              <a:t>Others: it includes online Interior designing services and consultation and 3D visualization.</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DSC_0003.jpg"/>
          <p:cNvPicPr>
            <a:picLocks noGrp="1" noChangeAspect="1"/>
          </p:cNvPicPr>
          <p:nvPr>
            <p:ph idx="1"/>
          </p:nvPr>
        </p:nvPicPr>
        <p:blipFill>
          <a:blip r:embed="rId2" cstate="print"/>
          <a:stretch>
            <a:fillRect/>
          </a:stretch>
        </p:blipFill>
        <p:spPr>
          <a:xfrm>
            <a:off x="0" y="0"/>
            <a:ext cx="9144000" cy="6858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008.jpg"/>
          <p:cNvPicPr>
            <a:picLocks noGrp="1" noChangeAspect="1"/>
          </p:cNvPicPr>
          <p:nvPr>
            <p:ph idx="1"/>
          </p:nvPr>
        </p:nvPicPr>
        <p:blipFill>
          <a:blip r:embed="rId2" cstate="print"/>
          <a:stretch>
            <a:fillRect/>
          </a:stretch>
        </p:blipFill>
        <p:spPr>
          <a:xfrm>
            <a:off x="0" y="0"/>
            <a:ext cx="9144000" cy="6858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SC_0018.jp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1-Edit - Copy - Copy.jpg"/>
          <p:cNvPicPr>
            <a:picLocks noGrp="1" noChangeAspect="1"/>
          </p:cNvPicPr>
          <p:nvPr isPhoto="1"/>
        </p:nvPicPr>
        <p:blipFill>
          <a:blip r:embed="rId2" cstate="print">
            <a:lum/>
          </a:blip>
          <a:stretch>
            <a:fillRect/>
          </a:stretch>
        </p:blipFill>
        <p:spPr>
          <a:xfrm>
            <a:off x="1660525" y="0"/>
            <a:ext cx="5822950" cy="6858000"/>
          </a:xfrm>
          <a:prstGeom prst="rect">
            <a:avLst/>
          </a:prstGeom>
          <a:noFill/>
          <a:ln>
            <a:solidFill>
              <a:schemeClr val="bg1">
                <a:lumMod val="95000"/>
                <a:lumOff val="5000"/>
              </a:schemeClr>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031-Edit - Copy.jpg"/>
          <p:cNvPicPr>
            <a:picLocks noGrp="1" noChangeAspect="1"/>
          </p:cNvPicPr>
          <p:nvPr isPhoto="1"/>
        </p:nvPicPr>
        <p:blipFill>
          <a:blip r:embed="rId2" cstate="print">
            <a:lum/>
          </a:blip>
          <a:stretch>
            <a:fillRect/>
          </a:stretch>
        </p:blipFill>
        <p:spPr>
          <a:xfrm>
            <a:off x="1660525" y="0"/>
            <a:ext cx="5822950" cy="68580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173</TotalTime>
  <Words>270</Words>
  <Application>Microsoft Office PowerPoint</Application>
  <PresentationFormat>On-screen Show (4:3)</PresentationFormat>
  <Paragraphs>18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Century Gothic</vt:lpstr>
      <vt:lpstr>Verdana</vt:lpstr>
      <vt:lpstr>Wingdings 2</vt:lpstr>
      <vt:lpstr>Verve</vt:lpstr>
      <vt:lpstr>About Us</vt:lpstr>
      <vt:lpstr>About Us</vt:lpstr>
      <vt:lpstr>Core Values </vt:lpstr>
      <vt:lpstr>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asmita</dc:creator>
  <cp:lastModifiedBy>Asmita Date</cp:lastModifiedBy>
  <cp:revision>12</cp:revision>
  <dcterms:created xsi:type="dcterms:W3CDTF">2016-02-16T06:22:49Z</dcterms:created>
  <dcterms:modified xsi:type="dcterms:W3CDTF">2018-12-20T05:26:36Z</dcterms:modified>
</cp:coreProperties>
</file>